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8" r:id="rId3"/>
    <p:sldId id="270" r:id="rId4"/>
    <p:sldId id="271" r:id="rId5"/>
    <p:sldId id="27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886E0-338A-48F5-AE5C-B3DC5A48D8E4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91684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72F15-3CAD-4BCD-8CDB-CF3CBB40FC6D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37968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99E83-EE1B-44FD-B8E7-6468EE782D51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53914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5A24664-2D96-4D26-9E75-5FD653CE8053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68414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2A1B9-FD41-4BA4-A847-F0E80E496E43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53245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D8FB0-427F-4F45-9088-DB70B252E279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47427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DB7E4-8A5C-4BE8-9A30-ACA485FB2409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30731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630D3-085D-4C74-B8FC-2B28A823DC03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02789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E01AF-32A1-4C74-A24F-24B59D23A355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51635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22E36-6B31-4327-8300-DE64D6FB8C6C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8970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34091-8A24-4927-BA3D-F6B4C4D45E50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86580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711A1-27A0-4E17-9110-530376EA69D7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08619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text styles</a:t>
            </a:r>
          </a:p>
          <a:p>
            <a:pPr lvl="1"/>
            <a:r>
              <a:rPr lang="en-US" altLang="bg-BG"/>
              <a:t>Second level</a:t>
            </a:r>
          </a:p>
          <a:p>
            <a:pPr lvl="2"/>
            <a:r>
              <a:rPr lang="en-US" altLang="bg-BG"/>
              <a:t>Third level</a:t>
            </a:r>
          </a:p>
          <a:p>
            <a:pPr lvl="3"/>
            <a:r>
              <a:rPr lang="en-US" altLang="bg-BG"/>
              <a:t>Fourth level</a:t>
            </a:r>
          </a:p>
          <a:p>
            <a:pPr lvl="4"/>
            <a:r>
              <a:rPr lang="en-US" altLang="bg-BG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alt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alt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2F0ED597-55E7-42C4-B58F-2802548A7DFC}" type="slidenum">
              <a:rPr lang="en-US" altLang="bg-BG"/>
              <a:pPr/>
              <a:t>‹#›</a:t>
            </a:fld>
            <a:endParaRPr lang="en-US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-BG" altLang="zh-CN"/>
              <a:t>Културно-историческото наследство на България</a:t>
            </a:r>
            <a:r>
              <a:rPr lang="en-US" altLang="zh-CN">
                <a:ea typeface="宋体" pitchFamily="2" charset="-122"/>
              </a:rPr>
              <a:t> </a:t>
            </a:r>
            <a:endParaRPr lang="en-US" alt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altLang="bg-BG"/>
              <a:t>Боянска църква</a:t>
            </a:r>
            <a:endParaRPr lang="en-US" altLang="bg-BG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050"/>
            <a:ext cx="8229600" cy="23749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bg-BG" altLang="bg-BG" sz="2000"/>
          </a:p>
          <a:p>
            <a:pPr>
              <a:lnSpc>
                <a:spcPct val="110000"/>
              </a:lnSpc>
            </a:pPr>
            <a:r>
              <a:rPr lang="ru-RU" altLang="bg-BG" sz="2400"/>
              <a:t>Двуетажна църква-гробница с долен етаж, предназначен за гробница и горен за семеен параклис;</a:t>
            </a:r>
          </a:p>
          <a:p>
            <a:pPr>
              <a:lnSpc>
                <a:spcPct val="80000"/>
              </a:lnSpc>
            </a:pPr>
            <a:r>
              <a:rPr lang="bg-BG" altLang="bg-BG" sz="2400"/>
              <a:t>Построена в периода </a:t>
            </a:r>
            <a:r>
              <a:rPr lang="en-US" altLang="bg-BG" sz="2400"/>
              <a:t>X-XIII </a:t>
            </a:r>
            <a:r>
              <a:rPr lang="bg-BG" altLang="bg-BG" sz="2400"/>
              <a:t>в.;</a:t>
            </a:r>
          </a:p>
          <a:p>
            <a:pPr>
              <a:lnSpc>
                <a:spcPct val="80000"/>
              </a:lnSpc>
            </a:pPr>
            <a:r>
              <a:rPr lang="bg-BG" altLang="bg-BG" sz="2400"/>
              <a:t>Има стенописи с изключителна стойност от 1259 г.;</a:t>
            </a:r>
          </a:p>
        </p:txBody>
      </p:sp>
      <p:pic>
        <p:nvPicPr>
          <p:cNvPr id="25613" name="Picture 13" descr="boyanska_tsark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471863"/>
            <a:ext cx="4392612" cy="309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/>
              <a:t>Античен театър – Пловдив</a:t>
            </a:r>
            <a:endParaRPr lang="en-US" altLang="bg-BG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8229600" cy="1728787"/>
          </a:xfrm>
        </p:spPr>
        <p:txBody>
          <a:bodyPr/>
          <a:lstStyle/>
          <a:p>
            <a:r>
              <a:rPr lang="bg-BG" altLang="bg-BG" sz="2400"/>
              <a:t>Построен от римския император Траян (98 – 117);</a:t>
            </a:r>
          </a:p>
          <a:p>
            <a:r>
              <a:rPr lang="bg-BG" altLang="bg-BG" sz="2400"/>
              <a:t>В края на </a:t>
            </a:r>
            <a:r>
              <a:rPr lang="en-US" altLang="bg-BG" sz="2400"/>
              <a:t>IV </a:t>
            </a:r>
            <a:r>
              <a:rPr lang="bg-BG" altLang="bg-BG" sz="2400"/>
              <a:t>в. е частично разрушен;</a:t>
            </a:r>
          </a:p>
          <a:p>
            <a:r>
              <a:rPr lang="en-US" altLang="bg-BG" sz="2400"/>
              <a:t>Разкрит е при археологически разкопки</a:t>
            </a:r>
            <a:r>
              <a:rPr lang="bg-BG" altLang="bg-BG" sz="2400"/>
              <a:t> между</a:t>
            </a:r>
            <a:r>
              <a:rPr lang="en-US" altLang="bg-BG" sz="2400"/>
              <a:t> 1968</a:t>
            </a:r>
            <a:r>
              <a:rPr lang="bg-BG" altLang="bg-BG" sz="2400"/>
              <a:t> </a:t>
            </a:r>
            <a:r>
              <a:rPr lang="en-US" altLang="bg-BG" sz="2400"/>
              <a:t>–</a:t>
            </a:r>
            <a:r>
              <a:rPr lang="bg-BG" altLang="bg-BG" sz="2400"/>
              <a:t> 19</a:t>
            </a:r>
            <a:r>
              <a:rPr lang="en-US" altLang="bg-BG" sz="2400"/>
              <a:t>79 г</a:t>
            </a:r>
            <a:r>
              <a:rPr lang="bg-BG" altLang="bg-BG" sz="2400"/>
              <a:t>.</a:t>
            </a:r>
            <a:r>
              <a:rPr lang="en-US" altLang="bg-BG" sz="2400"/>
              <a:t> </a:t>
            </a:r>
          </a:p>
        </p:txBody>
      </p:sp>
      <p:pic>
        <p:nvPicPr>
          <p:cNvPr id="30731" name="Picture 11" descr="teatar_plovd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573463"/>
            <a:ext cx="4697412" cy="313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/>
              <a:t>Варненски некропол</a:t>
            </a:r>
            <a:endParaRPr lang="en-US" altLang="bg-BG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229600" cy="1728787"/>
          </a:xfrm>
        </p:spPr>
        <p:txBody>
          <a:bodyPr/>
          <a:lstStyle/>
          <a:p>
            <a:r>
              <a:rPr lang="bg-BG" altLang="bg-BG" sz="2400"/>
              <a:t>Д</a:t>
            </a:r>
            <a:r>
              <a:rPr lang="en-US" altLang="bg-BG" sz="2400"/>
              <a:t>атиран в края на V</a:t>
            </a:r>
            <a:r>
              <a:rPr lang="bg-BG" altLang="bg-BG" sz="2400"/>
              <a:t> – </a:t>
            </a:r>
            <a:r>
              <a:rPr lang="en-US" altLang="bg-BG" sz="2400"/>
              <a:t>началото на IV хил. Пр</a:t>
            </a:r>
            <a:r>
              <a:rPr lang="bg-BG" altLang="bg-BG" sz="2400"/>
              <a:t>.</a:t>
            </a:r>
            <a:r>
              <a:rPr lang="en-US" altLang="bg-BG" sz="2400"/>
              <a:t> Хр</a:t>
            </a:r>
            <a:r>
              <a:rPr lang="bg-BG" altLang="bg-BG" sz="2400"/>
              <a:t>.;</a:t>
            </a:r>
          </a:p>
          <a:p>
            <a:r>
              <a:rPr lang="bg-BG" altLang="bg-BG" sz="2400"/>
              <a:t>Разкрити са близо 300 гроба, в няколко от които има златни предмети;</a:t>
            </a:r>
          </a:p>
          <a:p>
            <a:r>
              <a:rPr lang="bg-BG" altLang="bg-BG" sz="2400"/>
              <a:t>Открит през 1972 г.</a:t>
            </a:r>
            <a:endParaRPr lang="en-US" altLang="bg-BG" sz="2400"/>
          </a:p>
        </p:txBody>
      </p:sp>
      <p:pic>
        <p:nvPicPr>
          <p:cNvPr id="32775" name="Picture 7" descr="varna_nekrop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213100"/>
            <a:ext cx="4697412" cy="352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/>
          <a:lstStyle/>
          <a:p>
            <a:r>
              <a:rPr lang="en-US" altLang="bg-BG" sz="4000"/>
              <a:t>Архитектурно - музеен резерват "Царевец"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229600" cy="1728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altLang="bg-BG" sz="2000"/>
              <a:t>Разположен е на хълма Царевец във Велико Търново;</a:t>
            </a:r>
          </a:p>
          <a:p>
            <a:pPr>
              <a:lnSpc>
                <a:spcPct val="90000"/>
              </a:lnSpc>
            </a:pPr>
            <a:r>
              <a:rPr lang="bg-BG" altLang="bg-BG" sz="2000"/>
              <a:t>Царевец е главната крепост на Второто българско царство;</a:t>
            </a:r>
          </a:p>
          <a:p>
            <a:pPr>
              <a:lnSpc>
                <a:spcPct val="90000"/>
              </a:lnSpc>
            </a:pPr>
            <a:r>
              <a:rPr lang="bg-BG" altLang="bg-BG" sz="2000"/>
              <a:t>Реставрацията на крепостта започва през 1931 г.;</a:t>
            </a:r>
          </a:p>
          <a:p>
            <a:pPr>
              <a:lnSpc>
                <a:spcPct val="90000"/>
              </a:lnSpc>
            </a:pPr>
            <a:r>
              <a:rPr lang="bg-BG" altLang="bg-BG" sz="2000"/>
              <a:t>Крепостта има три входа, дворцов и патриаршески комплекс, кули, жилищни сгради и др.</a:t>
            </a:r>
            <a:endParaRPr lang="en-US" altLang="bg-BG" sz="2000"/>
          </a:p>
        </p:txBody>
      </p:sp>
      <p:pic>
        <p:nvPicPr>
          <p:cNvPr id="50181" name="Picture 5" descr="tsarev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638" y="3216275"/>
            <a:ext cx="4697412" cy="352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159</Words>
  <Application>Microsoft Office PowerPoint</Application>
  <PresentationFormat>Презентация на цял екран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Културно-историческото наследство на България </vt:lpstr>
      <vt:lpstr>Боянска църква</vt:lpstr>
      <vt:lpstr>Античен театър – Пловдив</vt:lpstr>
      <vt:lpstr>Варненски некропол</vt:lpstr>
      <vt:lpstr>Архитектурно - музеен резерват "Царевец"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gis2</dc:creator>
  <cp:lastModifiedBy>Людмил К. Бонев</cp:lastModifiedBy>
  <cp:revision>48</cp:revision>
  <dcterms:created xsi:type="dcterms:W3CDTF">2015-04-20T10:56:37Z</dcterms:created>
  <dcterms:modified xsi:type="dcterms:W3CDTF">2022-02-14T09:36:27Z</dcterms:modified>
</cp:coreProperties>
</file>